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6" r:id="rId1"/>
  </p:sldMasterIdLst>
  <p:sldIdLst>
    <p:sldId id="257" r:id="rId2"/>
    <p:sldId id="258" r:id="rId3"/>
    <p:sldId id="256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21BDB-B872-48AD-8122-0B512EF4DB98}" v="1" dt="2023-10-08T14:20:40.106"/>
    <p1510:client id="{7F8D9388-9688-401E-9F16-6D0F98DCF4BB}" v="7" dt="2023-10-08T13:53:18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0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ساره ال جازع" userId="946fe2036df5f1e8" providerId="LiveId" clId="{2B921BDB-B872-48AD-8122-0B512EF4DB98}"/>
    <pc:docChg chg="custSel delSld modSld">
      <pc:chgData name="ساره ال جازع" userId="946fe2036df5f1e8" providerId="LiveId" clId="{2B921BDB-B872-48AD-8122-0B512EF4DB98}" dt="2023-10-08T14:20:50.421" v="5" actId="2696"/>
      <pc:docMkLst>
        <pc:docMk/>
      </pc:docMkLst>
      <pc:sldChg chg="addSp modSp mod">
        <pc:chgData name="ساره ال جازع" userId="946fe2036df5f1e8" providerId="LiveId" clId="{2B921BDB-B872-48AD-8122-0B512EF4DB98}" dt="2023-10-08T14:20:42.288" v="3" actId="1076"/>
        <pc:sldMkLst>
          <pc:docMk/>
          <pc:sldMk cId="3462031666" sldId="266"/>
        </pc:sldMkLst>
        <pc:picChg chg="add mod">
          <ac:chgData name="ساره ال جازع" userId="946fe2036df5f1e8" providerId="LiveId" clId="{2B921BDB-B872-48AD-8122-0B512EF4DB98}" dt="2023-10-08T14:20:42.288" v="3" actId="1076"/>
          <ac:picMkLst>
            <pc:docMk/>
            <pc:sldMk cId="3462031666" sldId="266"/>
            <ac:picMk id="2" creationId="{9CC1E057-5E58-8326-F73A-F5B7276696E4}"/>
          </ac:picMkLst>
        </pc:picChg>
        <pc:picChg chg="mod">
          <ac:chgData name="ساره ال جازع" userId="946fe2036df5f1e8" providerId="LiveId" clId="{2B921BDB-B872-48AD-8122-0B512EF4DB98}" dt="2023-10-08T14:20:30.353" v="0" actId="14100"/>
          <ac:picMkLst>
            <pc:docMk/>
            <pc:sldMk cId="3462031666" sldId="266"/>
            <ac:picMk id="5" creationId="{DA9D0FA8-7CB0-73F1-1712-B0D211702C05}"/>
          </ac:picMkLst>
        </pc:picChg>
      </pc:sldChg>
      <pc:sldChg chg="delSp del mod delAnim">
        <pc:chgData name="ساره ال جازع" userId="946fe2036df5f1e8" providerId="LiveId" clId="{2B921BDB-B872-48AD-8122-0B512EF4DB98}" dt="2023-10-08T14:20:46.761" v="4" actId="2696"/>
        <pc:sldMkLst>
          <pc:docMk/>
          <pc:sldMk cId="2900786659" sldId="267"/>
        </pc:sldMkLst>
        <pc:picChg chg="del">
          <ac:chgData name="ساره ال جازع" userId="946fe2036df5f1e8" providerId="LiveId" clId="{2B921BDB-B872-48AD-8122-0B512EF4DB98}" dt="2023-10-08T14:20:36.288" v="1" actId="21"/>
          <ac:picMkLst>
            <pc:docMk/>
            <pc:sldMk cId="2900786659" sldId="267"/>
            <ac:picMk id="2" creationId="{22BCED5C-0FCF-623D-7281-D8BCA65E1133}"/>
          </ac:picMkLst>
        </pc:picChg>
      </pc:sldChg>
      <pc:sldChg chg="del">
        <pc:chgData name="ساره ال جازع" userId="946fe2036df5f1e8" providerId="LiveId" clId="{2B921BDB-B872-48AD-8122-0B512EF4DB98}" dt="2023-10-08T14:20:50.421" v="5" actId="2696"/>
        <pc:sldMkLst>
          <pc:docMk/>
          <pc:sldMk cId="1891295160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4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6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1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8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8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7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6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cap="none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57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800" kern="1200" spc="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4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 descr="صورة تحتوي على نص, لقطة شاشة, تصميم الجرافيك, ملصق&#10;&#10;تم إنشاء الوصف تلقائياً">
            <a:extLst>
              <a:ext uri="{FF2B5EF4-FFF2-40B4-BE49-F238E27FC236}">
                <a16:creationId xmlns:a16="http://schemas.microsoft.com/office/drawing/2014/main" id="{2D5E09C1-0A6E-5FD7-1692-364160DE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1" y="521209"/>
            <a:ext cx="5765100" cy="5784104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07D337F-4BF1-A897-0EED-EBEBFE1F712F}"/>
              </a:ext>
            </a:extLst>
          </p:cNvPr>
          <p:cNvSpPr txBox="1"/>
          <p:nvPr/>
        </p:nvSpPr>
        <p:spPr>
          <a:xfrm>
            <a:off x="5080883" y="620796"/>
            <a:ext cx="6554929" cy="5632311"/>
          </a:xfrm>
          <a:prstGeom prst="rect">
            <a:avLst/>
          </a:prstGeom>
          <a:solidFill>
            <a:srgbClr val="00B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الابتدائية العاشرة والطفولة المبكرة </a:t>
            </a:r>
          </a:p>
          <a:p>
            <a:pPr algn="ctr"/>
            <a:r>
              <a:rPr lang="ar-SA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رائدة النشاط / ساره ال جازع </a:t>
            </a:r>
          </a:p>
          <a:p>
            <a:pPr algn="ctr"/>
            <a:r>
              <a:rPr lang="ar-SA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مديرة المدرسة / امنه </a:t>
            </a:r>
            <a:r>
              <a:rPr lang="ar-SA" sz="6000" b="1" dirty="0" err="1">
                <a:latin typeface="Aldhabi" panose="01000000000000000000" pitchFamily="2" charset="-78"/>
                <a:cs typeface="Aldhabi" panose="01000000000000000000" pitchFamily="2" charset="-78"/>
              </a:rPr>
              <a:t>العكاسي</a:t>
            </a:r>
            <a:r>
              <a:rPr lang="ar-SA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  <a:p>
            <a:pPr algn="ctr"/>
            <a:r>
              <a:rPr lang="ar-SA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           </a:t>
            </a:r>
            <a:r>
              <a:rPr lang="ar-SA" sz="6000" b="1" dirty="0">
                <a:solidFill>
                  <a:schemeClr val="accent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إعــــــــــــــلان</a:t>
            </a:r>
          </a:p>
          <a:p>
            <a:pPr algn="ctr"/>
            <a:r>
              <a:rPr lang="ar-SA" sz="6000" b="1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أسبوع الفضاء العالمي</a:t>
            </a:r>
          </a:p>
          <a:p>
            <a:pPr algn="ctr"/>
            <a:r>
              <a:rPr lang="ar-SA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4 أكتوبر – 10 أكتوبر </a:t>
            </a:r>
          </a:p>
        </p:txBody>
      </p:sp>
    </p:spTree>
    <p:extLst>
      <p:ext uri="{BB962C8B-B14F-4D97-AF65-F5344CB8AC3E}">
        <p14:creationId xmlns:p14="http://schemas.microsoft.com/office/powerpoint/2010/main" val="19213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WhatsApp Video 2023-10-04 at 12.04.19 AM">
            <a:hlinkClick r:id="" action="ppaction://media"/>
            <a:extLst>
              <a:ext uri="{FF2B5EF4-FFF2-40B4-BE49-F238E27FC236}">
                <a16:creationId xmlns:a16="http://schemas.microsoft.com/office/drawing/2014/main" id="{DA9D0FA8-7CB0-73F1-1712-B0D211702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1" y="905933"/>
            <a:ext cx="4768132" cy="5039728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CC1E057-5E58-8326-F73A-F5B727669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910" y="827363"/>
            <a:ext cx="4651651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  <p:pic>
        <p:nvPicPr>
          <p:cNvPr id="3" name="مقالة الفضاء2">
            <a:hlinkClick r:id="" action="ppaction://media"/>
            <a:extLst>
              <a:ext uri="{FF2B5EF4-FFF2-40B4-BE49-F238E27FC236}">
                <a16:creationId xmlns:a16="http://schemas.microsoft.com/office/drawing/2014/main" id="{A4F97B82-FA8A-7C07-6B3F-DC9A62688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2560" y="995680"/>
            <a:ext cx="4795520" cy="4028440"/>
          </a:xfrm>
          <a:prstGeom prst="rect">
            <a:avLst/>
          </a:prstGeom>
        </p:spPr>
      </p:pic>
      <p:pic>
        <p:nvPicPr>
          <p:cNvPr id="5" name="مقالة الفضاء 3">
            <a:hlinkClick r:id="" action="ppaction://media"/>
            <a:extLst>
              <a:ext uri="{FF2B5EF4-FFF2-40B4-BE49-F238E27FC236}">
                <a16:creationId xmlns:a16="http://schemas.microsoft.com/office/drawing/2014/main" id="{3AA4B031-4AA3-2553-77E0-BFC08172F5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320" y="995680"/>
            <a:ext cx="4876800" cy="40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 descr="صورة تحتوي على نص, فن الطفل, رسالة, ثابت&#10;&#10;تم إنشاء الوصف تلقائياً">
            <a:extLst>
              <a:ext uri="{FF2B5EF4-FFF2-40B4-BE49-F238E27FC236}">
                <a16:creationId xmlns:a16="http://schemas.microsoft.com/office/drawing/2014/main" id="{B29EB63A-AA9A-973A-9705-2C1370766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r="-2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صورة 4" descr="صورة تحتوي على نص,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0C4C362B-E774-3D45-BA41-6AEA9F20F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2934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9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 descr="صورة تحتوي على نص, الرسوم المتحركة, أنيميشن, توضيح&#10;&#10;تم إنشاء الوصف تلقائياً">
            <a:extLst>
              <a:ext uri="{FF2B5EF4-FFF2-40B4-BE49-F238E27FC236}">
                <a16:creationId xmlns:a16="http://schemas.microsoft.com/office/drawing/2014/main" id="{D51A73EE-EC5E-3DC2-AD86-FC690D7D2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2" b="2"/>
          <a:stretch/>
        </p:blipFill>
        <p:spPr>
          <a:xfrm>
            <a:off x="1026160" y="909136"/>
            <a:ext cx="10332720" cy="5039728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6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فن الطفل, رسم, توضيح, فن&#10;&#10;تم إنشاء الوصف تلقائياً">
            <a:extLst>
              <a:ext uri="{FF2B5EF4-FFF2-40B4-BE49-F238E27FC236}">
                <a16:creationId xmlns:a16="http://schemas.microsoft.com/office/drawing/2014/main" id="{5B896FD6-292B-B31A-A74A-988749A82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b="26163"/>
          <a:stretch/>
        </p:blipFill>
        <p:spPr>
          <a:xfrm>
            <a:off x="1632229" y="905933"/>
            <a:ext cx="8959545" cy="5039728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27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, تصميم الجرافيك, لقطة شاشة, كتاب&#10;&#10;تم إنشاء الوصف تلقائياً">
            <a:extLst>
              <a:ext uri="{FF2B5EF4-FFF2-40B4-BE49-F238E27FC236}">
                <a16:creationId xmlns:a16="http://schemas.microsoft.com/office/drawing/2014/main" id="{B7921D61-D1C9-DABE-35FE-FD0B4BF4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26913"/>
          <a:stretch/>
        </p:blipFill>
        <p:spPr>
          <a:xfrm>
            <a:off x="1632229" y="905933"/>
            <a:ext cx="8959545" cy="5039728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, الإلكترونيات, قرص مدمج, دائرة&#10;&#10;تم إنشاء الوصف تلقائياً">
            <a:extLst>
              <a:ext uri="{FF2B5EF4-FFF2-40B4-BE49-F238E27FC236}">
                <a16:creationId xmlns:a16="http://schemas.microsoft.com/office/drawing/2014/main" id="{DE8BDABC-8ED0-4D0B-A21C-3DAEA833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20" y="909136"/>
            <a:ext cx="7894320" cy="5039728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7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نص, كتاب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8E86294F-D718-08C5-149B-4C44D59A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85" y="905933"/>
            <a:ext cx="5090634" cy="5039728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17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D18CED8-CA86-0D38-BAAA-D5A98182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521208"/>
            <a:ext cx="10840719" cy="5815584"/>
          </a:xfrm>
          <a:prstGeom prst="rect">
            <a:avLst/>
          </a:prstGeom>
        </p:spPr>
      </p:pic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رسم دائره نيون ثلاثي الابعاد">
            <a:extLst>
              <a:ext uri="{FF2B5EF4-FFF2-40B4-BE49-F238E27FC236}">
                <a16:creationId xmlns:a16="http://schemas.microsoft.com/office/drawing/2014/main" id="{D3509805-8ACD-92FD-EE53-38CAA34E1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8" r="14746"/>
          <a:stretch/>
        </p:blipFill>
        <p:spPr>
          <a:xfrm flipH="1">
            <a:off x="-45718" y="10"/>
            <a:ext cx="45719" cy="6340632"/>
          </a:xfrm>
          <a:prstGeom prst="rect">
            <a:avLst/>
          </a:prstGeom>
        </p:spPr>
      </p:pic>
      <p:pic>
        <p:nvPicPr>
          <p:cNvPr id="2" name="WhatsApp Video 2023-10-04 at 9.03.45 PM (1)">
            <a:hlinkClick r:id="" action="ppaction://media"/>
            <a:extLst>
              <a:ext uri="{FF2B5EF4-FFF2-40B4-BE49-F238E27FC236}">
                <a16:creationId xmlns:a16="http://schemas.microsoft.com/office/drawing/2014/main" id="{13AD99DF-2598-3BB7-56A1-376FF337C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736600"/>
            <a:ext cx="658368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1A1634"/>
      </a:dk2>
      <a:lt2>
        <a:srgbClr val="F0F3F3"/>
      </a:lt2>
      <a:accent1>
        <a:srgbClr val="E72950"/>
      </a:accent1>
      <a:accent2>
        <a:srgbClr val="D5178E"/>
      </a:accent2>
      <a:accent3>
        <a:srgbClr val="DF29E7"/>
      </a:accent3>
      <a:accent4>
        <a:srgbClr val="7E17D5"/>
      </a:accent4>
      <a:accent5>
        <a:srgbClr val="4129E7"/>
      </a:accent5>
      <a:accent6>
        <a:srgbClr val="174ED5"/>
      </a:accent6>
      <a:hlink>
        <a:srgbClr val="7351C5"/>
      </a:hlink>
      <a:folHlink>
        <a:srgbClr val="7F7F7F"/>
      </a:folHlink>
    </a:clrScheme>
    <a:fontScheme name="Retrospect">
      <a:majorFont>
        <a:latin typeface="Segoe UI Semibol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egoe U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25</Words>
  <Application>Microsoft Office PowerPoint</Application>
  <PresentationFormat>شاشة عريضة</PresentationFormat>
  <Paragraphs>6</Paragraphs>
  <Slides>11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Aldhabi</vt:lpstr>
      <vt:lpstr>Calibri</vt:lpstr>
      <vt:lpstr>Segoe UI</vt:lpstr>
      <vt:lpstr>Segoe UI Semibold</vt:lpstr>
      <vt:lpstr>RetrospectVTI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ساره ال جازع</dc:creator>
  <cp:lastModifiedBy>ساره ال جازع</cp:lastModifiedBy>
  <cp:revision>2</cp:revision>
  <dcterms:created xsi:type="dcterms:W3CDTF">2023-10-08T13:05:41Z</dcterms:created>
  <dcterms:modified xsi:type="dcterms:W3CDTF">2023-10-08T14:20:58Z</dcterms:modified>
</cp:coreProperties>
</file>